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3" r:id="rId5"/>
    <p:sldId id="292" r:id="rId6"/>
    <p:sldId id="291" r:id="rId7"/>
    <p:sldId id="272" r:id="rId8"/>
    <p:sldId id="277" r:id="rId9"/>
    <p:sldId id="286" r:id="rId10"/>
    <p:sldId id="263" r:id="rId11"/>
    <p:sldId id="264" r:id="rId12"/>
    <p:sldId id="258" r:id="rId13"/>
    <p:sldId id="278" r:id="rId14"/>
    <p:sldId id="287" r:id="rId15"/>
    <p:sldId id="279" r:id="rId16"/>
    <p:sldId id="290" r:id="rId17"/>
    <p:sldId id="268" r:id="rId18"/>
    <p:sldId id="288" r:id="rId19"/>
    <p:sldId id="282" r:id="rId20"/>
    <p:sldId id="271" r:id="rId21"/>
    <p:sldId id="260" r:id="rId22"/>
    <p:sldId id="283" r:id="rId23"/>
    <p:sldId id="273" r:id="rId24"/>
    <p:sldId id="296" r:id="rId25"/>
    <p:sldId id="294" r:id="rId26"/>
    <p:sldId id="29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77C78-D7A2-416E-9342-EBDEF1618033}" v="7" dt="2022-02-07T15:56:3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806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</a:t>
            </a:r>
            <a:r>
              <a:rPr lang="en-CA" b="1" strike="sngStrike" dirty="0">
                <a:solidFill>
                  <a:srgbClr val="FF0000"/>
                </a:solidFill>
                <a:latin typeface="+mj-lt"/>
              </a:rPr>
              <a:t>Locally</a:t>
            </a:r>
            <a:r>
              <a:rPr lang="en-CA" b="1" dirty="0">
                <a:solidFill>
                  <a:schemeClr val="bg1"/>
                </a:solidFill>
                <a:latin typeface="+mj-lt"/>
              </a:rPr>
              <a:t> Virtually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</a:t>
            </a:r>
            <a:r>
              <a:rPr lang="en-CA" b="1" strike="sngStrike" dirty="0">
                <a:solidFill>
                  <a:srgbClr val="FF0000"/>
                </a:solidFill>
                <a:latin typeface="+mj-lt"/>
              </a:rPr>
              <a:t>Locally</a:t>
            </a:r>
            <a:r>
              <a:rPr lang="en-CA" b="1" dirty="0">
                <a:solidFill>
                  <a:schemeClr val="bg1"/>
                </a:solidFill>
                <a:latin typeface="+mj-lt"/>
              </a:rPr>
              <a:t> Virtually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generated with very high confidence">
            <a:extLst>
              <a:ext uri="{FF2B5EF4-FFF2-40B4-BE49-F238E27FC236}">
                <a16:creationId xmlns:a16="http://schemas.microsoft.com/office/drawing/2014/main" id="{F0A47668-845B-48D8-B07C-D21448D54C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7" y="1222735"/>
            <a:ext cx="3300991" cy="3435103"/>
          </a:xfrm>
          <a:prstGeom prst="rect">
            <a:avLst/>
          </a:prstGeom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#GPPB2022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 descr="Icon&#10;&#10;Description generated with very high confidence">
            <a:extLst>
              <a:ext uri="{FF2B5EF4-FFF2-40B4-BE49-F238E27FC236}">
                <a16:creationId xmlns:a16="http://schemas.microsoft.com/office/drawing/2014/main" id="{5AB87811-5998-42E3-A18E-96D2461C7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41" y="1311949"/>
            <a:ext cx="2672501" cy="27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con&#10;&#10;Description generated with very high confidence">
            <a:extLst>
              <a:ext uri="{FF2B5EF4-FFF2-40B4-BE49-F238E27FC236}">
                <a16:creationId xmlns:a16="http://schemas.microsoft.com/office/drawing/2014/main" id="{B2062475-8205-41B6-A33F-CB43F70BBDDD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7" y="5893173"/>
            <a:ext cx="893238" cy="929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#GPPB2022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  <p:sp>
        <p:nvSpPr>
          <p:cNvPr id="28" name="Slide Number Placeholder 37">
            <a:extLst>
              <a:ext uri="{FF2B5EF4-FFF2-40B4-BE49-F238E27FC236}">
                <a16:creationId xmlns:a16="http://schemas.microsoft.com/office/drawing/2014/main" id="{4A60BD1A-5B90-49CE-8A46-CC56F84AD38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8CEF7175-B440-4C9A-88E1-5201BB56363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932D8F80-41C5-4647-9C6D-418D0E57871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2969093A-2E38-4D81-85EF-08EC0E5F72BC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3" name="Slide Number Placeholder 37">
            <a:extLst>
              <a:ext uri="{FF2B5EF4-FFF2-40B4-BE49-F238E27FC236}">
                <a16:creationId xmlns:a16="http://schemas.microsoft.com/office/drawing/2014/main" id="{41629419-866C-4628-B259-62FB14A2304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Sponsors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400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/>
              <a:t>Event Sponsors</a:t>
            </a:r>
            <a:endParaRPr lang="en-US" sz="4400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  <p:sp>
        <p:nvSpPr>
          <p:cNvPr id="14" name="Slide Number Placeholder 37">
            <a:extLst>
              <a:ext uri="{FF2B5EF4-FFF2-40B4-BE49-F238E27FC236}">
                <a16:creationId xmlns:a16="http://schemas.microsoft.com/office/drawing/2014/main" id="{EF4EC1C6-4227-4BFD-B5D4-1ECDC0D1011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637</TotalTime>
  <Words>595</Words>
  <Application>Microsoft Office PowerPoint</Application>
  <PresentationFormat>Widescreen</PresentationFormat>
  <Paragraphs>212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Oswald</vt:lpstr>
      <vt:lpstr>Segoe UI Semibold</vt:lpstr>
      <vt:lpstr>Office Theme</vt:lpstr>
      <vt:lpstr>PowerPoint Presentation</vt:lpstr>
      <vt:lpstr>PowerPoint Presentation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Sponsors </vt:lpstr>
      <vt:lpstr>Event Sponsors</vt:lpstr>
      <vt:lpstr>Any Questions?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Kunal Tripathy</cp:lastModifiedBy>
  <cp:revision>6</cp:revision>
  <dcterms:created xsi:type="dcterms:W3CDTF">2022-02-07T14:48:07Z</dcterms:created>
  <dcterms:modified xsi:type="dcterms:W3CDTF">2022-02-14T14:25:48Z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